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60" r:id="rId5"/>
    <p:sldId id="261" r:id="rId6"/>
    <p:sldId id="259"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0DED06C-5C68-4880-8A32-4A29F95FDF91}" type="datetimeFigureOut">
              <a:rPr lang="en-US" smtClean="0"/>
              <a:t>10/15/2009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156AF37-959C-458E-83E8-9AB6DBF2FB3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DED06C-5C68-4880-8A32-4A29F95FDF91}"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DED06C-5C68-4880-8A32-4A29F95FDF91}"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DED06C-5C68-4880-8A32-4A29F95FDF91}"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0DED06C-5C68-4880-8A32-4A29F95FDF91}" type="datetimeFigureOut">
              <a:rPr lang="en-US" smtClean="0"/>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56AF37-959C-458E-83E8-9AB6DBF2FB3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DED06C-5C68-4880-8A32-4A29F95FDF91}"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0DED06C-5C68-4880-8A32-4A29F95FDF91}" type="datetimeFigureOut">
              <a:rPr lang="en-US" smtClean="0"/>
              <a:t>10/15/2009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0DED06C-5C68-4880-8A32-4A29F95FDF91}" type="datetimeFigureOut">
              <a:rPr lang="en-US" smtClean="0"/>
              <a:t>10/15/2009</a:t>
            </a:fld>
            <a:endParaRPr lang="en-US"/>
          </a:p>
        </p:txBody>
      </p:sp>
      <p:sp>
        <p:nvSpPr>
          <p:cNvPr id="8" name="Slide Number Placeholder 7"/>
          <p:cNvSpPr>
            <a:spLocks noGrp="1"/>
          </p:cNvSpPr>
          <p:nvPr>
            <p:ph type="sldNum" sz="quarter" idx="11"/>
          </p:nvPr>
        </p:nvSpPr>
        <p:spPr/>
        <p:txBody>
          <a:bodyPr/>
          <a:lstStyle/>
          <a:p>
            <a:fld id="{3156AF37-959C-458E-83E8-9AB6DBF2FB3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ED06C-5C68-4880-8A32-4A29F95FDF91}" type="datetimeFigureOut">
              <a:rPr lang="en-US" smtClean="0"/>
              <a:t>10/15/2009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DED06C-5C68-4880-8A32-4A29F95FDF91}"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156AF37-959C-458E-83E8-9AB6DBF2FB3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F0DED06C-5C68-4880-8A32-4A29F95FDF91}" type="datetimeFigureOut">
              <a:rPr lang="en-US" smtClean="0"/>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56AF37-959C-458E-83E8-9AB6DBF2FB3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0DED06C-5C68-4880-8A32-4A29F95FDF91}" type="datetimeFigureOut">
              <a:rPr lang="en-US" smtClean="0"/>
              <a:t>10/15/2009</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156AF37-959C-458E-83E8-9AB6DBF2FB3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en.allexperts.com/e/i/im/samurai.htm" TargetMode="External"/><Relationship Id="rId3" Type="http://schemas.openxmlformats.org/officeDocument/2006/relationships/hyperlink" Target="http://en.allexperts.com/e/i/im/Manchu.htm" TargetMode="External"/><Relationship Id="rId7" Type="http://schemas.openxmlformats.org/officeDocument/2006/relationships/hyperlink" Target="http://en.allexperts.com/e/i/im/Marianne.htm" TargetMode="External"/><Relationship Id="rId2" Type="http://schemas.openxmlformats.org/officeDocument/2006/relationships/hyperlink" Target="http://en.allexperts.com/e/i/im/mandarin_(bureaucrat).htm" TargetMode="External"/><Relationship Id="rId1" Type="http://schemas.openxmlformats.org/officeDocument/2006/relationships/slideLayout" Target="../slideLayouts/slideLayout4.xml"/><Relationship Id="rId6" Type="http://schemas.openxmlformats.org/officeDocument/2006/relationships/hyperlink" Target="http://en.allexperts.com/e/i/im/Nicholas_II_of_Russia.htm" TargetMode="External"/><Relationship Id="rId5" Type="http://schemas.openxmlformats.org/officeDocument/2006/relationships/hyperlink" Target="http://en.allexperts.com/e/i/im/Wilhelm_II_of_Germany.htm" TargetMode="External"/><Relationship Id="rId10" Type="http://schemas.openxmlformats.org/officeDocument/2006/relationships/image" Target="../media/image2.jpeg"/><Relationship Id="rId4" Type="http://schemas.openxmlformats.org/officeDocument/2006/relationships/hyperlink" Target="http://en.allexperts.com/e/i/im/Victoria_of_the_United_Kingdom.htm" TargetMode="External"/><Relationship Id="rId9" Type="http://schemas.openxmlformats.org/officeDocument/2006/relationships/hyperlink" Target="http://en.allexperts.com/e/i/im/French_language.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Imperialism_in_Asia" TargetMode="External"/><Relationship Id="rId3" Type="http://schemas.openxmlformats.org/officeDocument/2006/relationships/hyperlink" Target="http://www.indopedia.org/Imperialism_in_Asia.html" TargetMode="External"/><Relationship Id="rId7" Type="http://schemas.openxmlformats.org/officeDocument/2006/relationships/hyperlink" Target="http://en.allexperts.com/e/i/im/imperialism_in_asia.htm" TargetMode="External"/><Relationship Id="rId2" Type="http://schemas.openxmlformats.org/officeDocument/2006/relationships/hyperlink" Target="http://www.h-net.org/announce/show.cgi?ID=155382" TargetMode="External"/><Relationship Id="rId1" Type="http://schemas.openxmlformats.org/officeDocument/2006/relationships/slideLayout" Target="../slideLayouts/slideLayout2.xml"/><Relationship Id="rId6" Type="http://schemas.openxmlformats.org/officeDocument/2006/relationships/hyperlink" Target="http://www.strategicstudiesinstitute.army.mil/pubs/summary.cfm?q=119" TargetMode="External"/><Relationship Id="rId5" Type="http://schemas.openxmlformats.org/officeDocument/2006/relationships/hyperlink" Target="http://www.pinkmonkey.com/studyguides/subjects/worldhis/chap10/w1010501.asp" TargetMode="External"/><Relationship Id="rId4" Type="http://schemas.openxmlformats.org/officeDocument/2006/relationships/hyperlink" Target="http://www.cacianalyst.org/?q=node/372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14400"/>
            <a:ext cx="8105336" cy="2301240"/>
          </a:xfrm>
        </p:spPr>
        <p:txBody>
          <a:bodyPr>
            <a:noAutofit/>
          </a:bodyPr>
          <a:lstStyle/>
          <a:p>
            <a:pPr algn="ctr"/>
            <a:r>
              <a:rPr lang="en-US" sz="8800" dirty="0" smtClean="0"/>
              <a:t>Imperialism Central Asia</a:t>
            </a:r>
            <a:endParaRPr lang="en-US" sz="8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Social</a:t>
            </a:r>
            <a:endParaRPr lang="en-US" dirty="0"/>
          </a:p>
        </p:txBody>
      </p:sp>
      <p:sp>
        <p:nvSpPr>
          <p:cNvPr id="3" name="Content Placeholder 2"/>
          <p:cNvSpPr>
            <a:spLocks noGrp="1"/>
          </p:cNvSpPr>
          <p:nvPr>
            <p:ph idx="1"/>
          </p:nvPr>
        </p:nvSpPr>
        <p:spPr/>
        <p:txBody>
          <a:bodyPr/>
          <a:lstStyle/>
          <a:p>
            <a:r>
              <a:rPr lang="en-US" dirty="0" smtClean="0"/>
              <a:t>Britain, China and Russia were rivals in the theater of Central and Western Asia. Central Asia was doing good on being independent until imperialism hit and they needed to trade with other countries</a:t>
            </a:r>
            <a:r>
              <a:rPr lang="en-US" dirty="0" smtClean="0"/>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1911 Britain, politically subsequent Russia's action against Persian's nationalist government. L</a:t>
            </a:r>
            <a:r>
              <a:rPr lang="en-US" dirty="0" smtClean="0"/>
              <a:t>ate </a:t>
            </a:r>
            <a:r>
              <a:rPr lang="en-US" dirty="0" smtClean="0"/>
              <a:t>fifteenth century with a series of voyages that sought a sea passage to India in the hope of establishing direct trade between Europe and Asia in spices. Before 1500 European </a:t>
            </a:r>
            <a:r>
              <a:rPr lang="en-US" dirty="0" smtClean="0"/>
              <a:t>economies were largely self-sufficient, </a:t>
            </a:r>
            <a:r>
              <a:rPr lang="en-US" dirty="0" smtClean="0"/>
              <a:t>only supplemented by minor trade with Asia and Africa. Within the next century, however, European and Asian economies were slowly becoming integrated through the rise of new global trade </a:t>
            </a:r>
            <a:r>
              <a:rPr lang="en-US" dirty="0" smtClean="0"/>
              <a:t>routes</a:t>
            </a:r>
            <a:r>
              <a:rPr lang="en-US" dirty="0" smtClean="0"/>
              <a:t>.</a:t>
            </a:r>
          </a:p>
          <a:p>
            <a:r>
              <a:rPr lang="en-US" dirty="0" smtClean="0"/>
              <a:t>In the sixteenth century, the Portuguese established a monopoly over trade between Asia and Europe by managing to prevent rival powers from using the water routes between Europe and the Indian Ocean.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4572000" cy="6583362"/>
          </a:xfrm>
        </p:spPr>
        <p:txBody>
          <a:bodyPr>
            <a:noAutofit/>
          </a:bodyPr>
          <a:lstStyle/>
          <a:p>
            <a:r>
              <a:rPr lang="en-US" sz="2400" dirty="0" err="1" smtClean="0">
                <a:latin typeface="Comic Sans MS" pitchFamily="66" charset="0"/>
              </a:rPr>
              <a:t>Afonso</a:t>
            </a:r>
            <a:r>
              <a:rPr lang="en-US" sz="2400" dirty="0" smtClean="0">
                <a:latin typeface="Comic Sans MS" pitchFamily="66" charset="0"/>
              </a:rPr>
              <a:t> de Albuquerque (1509-1515) resolved to consolidate Portuguese holdings in Africa and Asia, and secure control of trade with the East Indies and China. His first objective was Malacca, which controlled the narrow strait through which most Far Eastern trade moved. Captured in 1511, Malacca became the springboard for further eastward penetration; several years later the first trading posts were established in the Moluccas, or "Spice Islands," which was the source for some of the world's most hotly demanded </a:t>
            </a:r>
            <a:r>
              <a:rPr lang="en-US" sz="2400" dirty="0" smtClean="0">
                <a:latin typeface="Comic Sans MS" pitchFamily="66" charset="0"/>
              </a:rPr>
              <a:t>spices.</a:t>
            </a:r>
            <a:endParaRPr lang="en-US" sz="2400" dirty="0">
              <a:latin typeface="Comic Sans MS" pitchFamily="66" charset="0"/>
            </a:endParaRPr>
          </a:p>
        </p:txBody>
      </p:sp>
      <p:pic>
        <p:nvPicPr>
          <p:cNvPr id="3074" name="Picture 2" descr="http://static.newworldencyclopedia.org/b/bd/Afonso_de_Albuquerque_2.jpg"/>
          <p:cNvPicPr>
            <a:picLocks noChangeAspect="1" noChangeArrowheads="1"/>
          </p:cNvPicPr>
          <p:nvPr/>
        </p:nvPicPr>
        <p:blipFill>
          <a:blip r:embed="rId2"/>
          <a:srcRect/>
          <a:stretch>
            <a:fillRect/>
          </a:stretch>
        </p:blipFill>
        <p:spPr bwMode="auto">
          <a:xfrm>
            <a:off x="5524500" y="990600"/>
            <a:ext cx="3619500" cy="454362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92500"/>
          </a:bodyPr>
          <a:lstStyle/>
          <a:p>
            <a:r>
              <a:rPr lang="en-US" dirty="0" smtClean="0"/>
              <a:t>A shocked </a:t>
            </a:r>
            <a:r>
              <a:rPr lang="en-US" dirty="0" smtClean="0">
                <a:hlinkClick r:id="rId2"/>
              </a:rPr>
              <a:t>mandarin</a:t>
            </a:r>
            <a:r>
              <a:rPr lang="en-US" dirty="0" smtClean="0"/>
              <a:t> in </a:t>
            </a:r>
            <a:r>
              <a:rPr lang="en-US" dirty="0" smtClean="0">
                <a:hlinkClick r:id="rId3"/>
              </a:rPr>
              <a:t>Manchu</a:t>
            </a:r>
            <a:r>
              <a:rPr lang="en-US" dirty="0" smtClean="0"/>
              <a:t> robe in the back, with </a:t>
            </a:r>
            <a:r>
              <a:rPr lang="en-US" dirty="0" smtClean="0">
                <a:hlinkClick r:id="rId4"/>
              </a:rPr>
              <a:t>Queen Victoria</a:t>
            </a:r>
            <a:r>
              <a:rPr lang="en-US" dirty="0" smtClean="0"/>
              <a:t> (UK), </a:t>
            </a:r>
            <a:r>
              <a:rPr lang="en-US" dirty="0" smtClean="0">
                <a:hlinkClick r:id="rId5"/>
              </a:rPr>
              <a:t>Wilhelm II</a:t>
            </a:r>
            <a:r>
              <a:rPr lang="en-US" dirty="0" smtClean="0"/>
              <a:t> (Germany), </a:t>
            </a:r>
            <a:r>
              <a:rPr lang="en-US" dirty="0" smtClean="0">
                <a:hlinkClick r:id="rId6"/>
              </a:rPr>
              <a:t>Nicholas II</a:t>
            </a:r>
            <a:r>
              <a:rPr lang="en-US" dirty="0" smtClean="0"/>
              <a:t> (Russia), </a:t>
            </a:r>
            <a:r>
              <a:rPr lang="en-US" dirty="0" smtClean="0">
                <a:hlinkClick r:id="rId7"/>
              </a:rPr>
              <a:t>Marianne</a:t>
            </a:r>
            <a:r>
              <a:rPr lang="en-US" dirty="0" smtClean="0"/>
              <a:t> (France), and a </a:t>
            </a:r>
            <a:r>
              <a:rPr lang="en-US" dirty="0" smtClean="0">
                <a:hlinkClick r:id="rId8"/>
              </a:rPr>
              <a:t>samurai</a:t>
            </a:r>
            <a:r>
              <a:rPr lang="en-US" dirty="0" smtClean="0"/>
              <a:t> (Japan) stabbing into a plate with </a:t>
            </a:r>
            <a:r>
              <a:rPr lang="en-US" i="1" dirty="0" smtClean="0"/>
              <a:t>Chine</a:t>
            </a:r>
            <a:r>
              <a:rPr lang="en-US" dirty="0" smtClean="0"/>
              <a:t> ("China" in </a:t>
            </a:r>
            <a:r>
              <a:rPr lang="en-US" dirty="0" smtClean="0">
                <a:hlinkClick r:id="rId9"/>
              </a:rPr>
              <a:t>French</a:t>
            </a:r>
            <a:r>
              <a:rPr lang="en-US" dirty="0" smtClean="0"/>
              <a:t>) written on it</a:t>
            </a:r>
            <a:r>
              <a:rPr lang="en-US" dirty="0" smtClean="0"/>
              <a:t>.</a:t>
            </a:r>
            <a:endParaRPr lang="en-US" dirty="0" smtClean="0"/>
          </a:p>
        </p:txBody>
      </p:sp>
      <p:pic>
        <p:nvPicPr>
          <p:cNvPr id="2050" name="Picture 2" descr="creepy_pic"/>
          <p:cNvPicPr>
            <a:picLocks noChangeAspect="1" noChangeArrowheads="1"/>
          </p:cNvPicPr>
          <p:nvPr/>
        </p:nvPicPr>
        <p:blipFill>
          <a:blip r:embed="rId10"/>
          <a:srcRect/>
          <a:stretch>
            <a:fillRect/>
          </a:stretch>
        </p:blipFill>
        <p:spPr bwMode="auto">
          <a:xfrm>
            <a:off x="4533900" y="1676400"/>
            <a:ext cx="3314700" cy="44196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Religious</a:t>
            </a:r>
            <a:endParaRPr lang="en-US" dirty="0"/>
          </a:p>
        </p:txBody>
      </p:sp>
      <p:sp>
        <p:nvSpPr>
          <p:cNvPr id="3" name="Content Placeholder 2"/>
          <p:cNvSpPr>
            <a:spLocks noGrp="1"/>
          </p:cNvSpPr>
          <p:nvPr>
            <p:ph idx="1"/>
          </p:nvPr>
        </p:nvSpPr>
        <p:spPr/>
        <p:txBody>
          <a:bodyPr/>
          <a:lstStyle/>
          <a:p>
            <a:r>
              <a:rPr lang="en-US" dirty="0" smtClean="0"/>
              <a:t>Islam: </a:t>
            </a:r>
            <a:r>
              <a:rPr lang="en-US" dirty="0" smtClean="0"/>
              <a:t>To surrender to the will of God; the name of the religion founded by Muhammad. The  main religion in Central Asia is typically Islam.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Intellectual</a:t>
            </a:r>
            <a:br>
              <a:rPr lang="en-US" dirty="0" smtClean="0"/>
            </a:br>
            <a:endParaRPr lang="en-US" dirty="0"/>
          </a:p>
        </p:txBody>
      </p:sp>
      <p:sp>
        <p:nvSpPr>
          <p:cNvPr id="3" name="Content Placeholder 2"/>
          <p:cNvSpPr>
            <a:spLocks noGrp="1"/>
          </p:cNvSpPr>
          <p:nvPr>
            <p:ph idx="1"/>
          </p:nvPr>
        </p:nvSpPr>
        <p:spPr/>
        <p:txBody>
          <a:bodyPr/>
          <a:lstStyle/>
          <a:p>
            <a:r>
              <a:rPr lang="en-US" dirty="0" smtClean="0"/>
              <a:t>The Fine Arts: Paintings and sculptures, </a:t>
            </a:r>
            <a:r>
              <a:rPr lang="en-US" dirty="0" smtClean="0"/>
              <a:t>spices.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Technological</a:t>
            </a:r>
            <a:endParaRPr lang="en-US" dirty="0"/>
          </a:p>
        </p:txBody>
      </p:sp>
      <p:sp>
        <p:nvSpPr>
          <p:cNvPr id="3" name="Content Placeholder 2"/>
          <p:cNvSpPr>
            <a:spLocks noGrp="1"/>
          </p:cNvSpPr>
          <p:nvPr>
            <p:ph idx="1"/>
          </p:nvPr>
        </p:nvSpPr>
        <p:spPr/>
        <p:txBody>
          <a:bodyPr/>
          <a:lstStyle/>
          <a:p>
            <a:r>
              <a:rPr lang="en-US" dirty="0" smtClean="0"/>
              <a:t>Calendar, railroads, </a:t>
            </a:r>
            <a:r>
              <a:rPr lang="en-US" dirty="0" smtClean="0"/>
              <a:t>steamships, Canals.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 Citied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http://www.h-net.org/announce/show.cgi?ID=155382</a:t>
            </a:r>
            <a:r>
              <a:rPr lang="en-US" dirty="0" smtClean="0"/>
              <a:t/>
            </a:r>
            <a:br>
              <a:rPr lang="en-US" dirty="0" smtClean="0"/>
            </a:br>
            <a:r>
              <a:rPr lang="en-US" dirty="0" smtClean="0"/>
              <a:t/>
            </a:r>
            <a:br>
              <a:rPr lang="en-US" dirty="0" smtClean="0"/>
            </a:br>
            <a:r>
              <a:rPr lang="en-US" dirty="0" smtClean="0">
                <a:hlinkClick r:id="rId3"/>
              </a:rPr>
              <a:t>http://www.indopedia.org/Imperialism_in_Asia.html</a:t>
            </a:r>
            <a:r>
              <a:rPr lang="en-US" dirty="0" smtClean="0"/>
              <a:t/>
            </a:r>
            <a:br>
              <a:rPr lang="en-US" dirty="0" smtClean="0"/>
            </a:br>
            <a:r>
              <a:rPr lang="en-US" dirty="0" smtClean="0"/>
              <a:t/>
            </a:r>
            <a:br>
              <a:rPr lang="en-US" dirty="0" smtClean="0"/>
            </a:br>
            <a:r>
              <a:rPr lang="en-US" dirty="0" smtClean="0">
                <a:hlinkClick r:id="rId4"/>
              </a:rPr>
              <a:t>http://www.cacianalyst.org/?q=node/3724</a:t>
            </a:r>
            <a:r>
              <a:rPr lang="en-US" dirty="0" smtClean="0"/>
              <a:t/>
            </a:r>
            <a:br>
              <a:rPr lang="en-US" dirty="0" smtClean="0"/>
            </a:br>
            <a:r>
              <a:rPr lang="en-US" dirty="0" smtClean="0"/>
              <a:t/>
            </a:r>
            <a:br>
              <a:rPr lang="en-US" dirty="0" smtClean="0"/>
            </a:br>
            <a:r>
              <a:rPr lang="en-US" dirty="0" smtClean="0">
                <a:hlinkClick r:id="rId5"/>
              </a:rPr>
              <a:t>http://www.pinkmonkey.com/studyguides/subjects/worldhis/chap10/w1010501.asp</a:t>
            </a:r>
            <a:r>
              <a:rPr lang="en-US" dirty="0" smtClean="0"/>
              <a:t/>
            </a:r>
            <a:br>
              <a:rPr lang="en-US" dirty="0" smtClean="0"/>
            </a:br>
            <a:r>
              <a:rPr lang="en-US" dirty="0" smtClean="0"/>
              <a:t/>
            </a:r>
            <a:br>
              <a:rPr lang="en-US" dirty="0" smtClean="0"/>
            </a:br>
            <a:r>
              <a:rPr lang="en-US" dirty="0" smtClean="0">
                <a:hlinkClick r:id="rId6"/>
              </a:rPr>
              <a:t>http://www.strategicstudiesinstitute.army.mil/pubs/summary.cfm?q=119</a:t>
            </a:r>
            <a:r>
              <a:rPr lang="en-US" dirty="0" smtClean="0"/>
              <a:t/>
            </a:r>
            <a:br>
              <a:rPr lang="en-US" dirty="0" smtClean="0"/>
            </a:br>
            <a:r>
              <a:rPr lang="en-US" dirty="0" smtClean="0"/>
              <a:t/>
            </a:r>
            <a:br>
              <a:rPr lang="en-US" dirty="0" smtClean="0"/>
            </a:br>
            <a:r>
              <a:rPr lang="en-US" dirty="0" smtClean="0">
                <a:hlinkClick r:id="rId7"/>
              </a:rPr>
              <a:t>http://en.allexperts.com/e/i/im/imperialism_in_asia.htm</a:t>
            </a:r>
            <a:r>
              <a:rPr lang="en-US" dirty="0" smtClean="0"/>
              <a:t/>
            </a:r>
            <a:br>
              <a:rPr lang="en-US" dirty="0" smtClean="0"/>
            </a:br>
            <a:r>
              <a:rPr lang="en-US" dirty="0" smtClean="0"/>
              <a:t/>
            </a:r>
            <a:br>
              <a:rPr lang="en-US" dirty="0" smtClean="0"/>
            </a:br>
            <a:r>
              <a:rPr lang="en-US" dirty="0" smtClean="0">
                <a:hlinkClick r:id="rId8"/>
              </a:rPr>
              <a:t>http://en.wikipedia.org/wiki/Imperialism_in_Asia</a:t>
            </a:r>
            <a:r>
              <a:rPr lang="en-US" dirty="0"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57</TotalTime>
  <Words>358</Words>
  <Application>Microsoft Office PowerPoint</Application>
  <PresentationFormat>On-screen Show (4:3)</PresentationFormat>
  <Paragraphs>16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Technic</vt:lpstr>
      <vt:lpstr>Imperialism Central Asia</vt:lpstr>
      <vt:lpstr>Social</vt:lpstr>
      <vt:lpstr>Political</vt:lpstr>
      <vt:lpstr>Afonso de Albuquerque (1509-1515) resolved to consolidate Portuguese holdings in Africa and Asia, and secure control of trade with the East Indies and China. His first objective was Malacca, which controlled the narrow strait through which most Far Eastern trade moved. Captured in 1511, Malacca became the springboard for further eastward penetration; several years later the first trading posts were established in the Moluccas, or "Spice Islands," which was the source for some of the world's most hotly demanded spices.</vt:lpstr>
      <vt:lpstr>Slide 5</vt:lpstr>
      <vt:lpstr>Religious</vt:lpstr>
      <vt:lpstr>Intellectual </vt:lpstr>
      <vt:lpstr>Technological</vt:lpstr>
      <vt:lpstr>Work Citied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Imperialism Central Asia</dc:title>
  <dc:creator>Owner</dc:creator>
  <cp:lastModifiedBy>Owner</cp:lastModifiedBy>
  <cp:revision>6</cp:revision>
  <dcterms:created xsi:type="dcterms:W3CDTF">2009-10-16T00:46:54Z</dcterms:created>
  <dcterms:modified xsi:type="dcterms:W3CDTF">2009-10-16T01:44:53Z</dcterms:modified>
</cp:coreProperties>
</file>